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00D4FF"/>
                </a:solidFill>
              </a:defRPr>
            </a:pPr>
            <a:r>
              <a:t>Full Paper Title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2004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9CA3AF"/>
                </a:solidFill>
              </a:defRPr>
            </a:pPr>
            <a:r>
              <a:t>Subtitle or Track Name (Optional)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1148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E0E1DD"/>
                </a:solidFill>
              </a:defRPr>
            </a:pPr>
            <a:r>
              <a:t>Author Name¹, Co-Author²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>
                <a:solidFill>
                  <a:srgbClr val="9CA3AF"/>
                </a:solidFill>
              </a:defRPr>
            </a:pPr>
            <a:r>
              <a:t>¹University/Lab Name, Country | ²Affiliation, Country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6692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 b="1">
                <a:solidFill>
                  <a:srgbClr val="00D4FF"/>
                </a:solidFill>
              </a:defRPr>
            </a:pPr>
            <a:r>
              <a:t>SmartTech 2025 | January 14-16, 2025 | Tunis, Tunisia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Results — Visual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[Insert Charts/Graphs]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Interpret the visual results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Explain trends and patterns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Highlight key observations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Discussion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Analysis: Explain the significance of your findings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Comparison: How do results compare to state-of-the-art?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Limitations: Acknowledge any constraints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Implications: What do these findings mean for the field?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Key Takeaway: One sentence summarizing the insight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Main Findings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Finding 1: Description of the first major finding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Finding 2: Description of the second major finding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Finding 3: Description of the third major finding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Overall Conclusion: Summarize in one sentence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Future 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Short-term (Next 6 months): Extensions and improvements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Long-term (1-2 years): Larger-scale deployment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Integration with other systems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Open Challenges: Remaining problems to address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00D4FF"/>
                </a:solidFill>
              </a:defRPr>
            </a:pPr>
            <a:r>
              <a:t>Thank You!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9260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>
                <a:solidFill>
                  <a:srgbClr val="E0E1DD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1148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9CA3AF"/>
                </a:solidFill>
              </a:defRPr>
            </a:pPr>
            <a:r>
              <a:t>Author Name</a:t>
            </a:r>
            <a:br/>
            <a:r>
              <a:t>email@example.com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>
                <a:solidFill>
                  <a:srgbClr val="00D4FF"/>
                </a:solidFill>
              </a:defRPr>
            </a:pPr>
            <a:r>
              <a:t>SmartTech 2025 | January 14-16, 2025 | Tunis, Tunisia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References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[1] Author A., "Title of Paper 1," Journal, 2024.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[2] Author B., "Title of Paper 2," Conference, 2023.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[3] Author C., "Title of Paper 3," Book, 2022.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Full references available in the paper.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Lab/University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Lab Name: Your Research Lab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University: Your University Name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Location: City, Country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Research Focus: AI/ML, IoT, Cybersecurity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Key Achievements: Brief highlights of your lab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Problem Statement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The Challenge: Clearly state the problem your research addresses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Context: Brief background of the problem domain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Significance: Why is this problem important?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Impact: Who is affected by this problem?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Research Question: What specific question does your research answer?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Gap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Existing Solutions: What approaches have been tried?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Method A: Fast but low accuracy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Method B: Accurate but not scalable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Method C: Scalable but high cost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Identified Gap: Describe what your work fills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Key Contributions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Contribution 1: Brief description of first contribution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Contribution 2: Brief description of second contribution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Contribution 3: Brief description (if applicable)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Novelty Highlight: What makes your approach unique?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Methodology —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[Insert System Architecture Diagram]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High-level overview of your approach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Key components and their interactions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Data flow and processing pipeline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Methodology — Technical Details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Data/Input: Dataset description, preprocessing steps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Model/Algorithm: Core technique and key parameters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Implementation: Tools/frameworks used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Evaluation: Metrics used and baselines for comparison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Methodology — Pipeline/Workflow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[Insert Flowchart or Pipeline Diagram]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Step-by-step explanation of your process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Highlight key decision points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Show data transformations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26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D4FF"/>
                </a:solidFill>
              </a:defRPr>
            </a:pPr>
            <a:r>
              <a:t>Results — Quantitative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[Insert Results Table]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Baseline A: 75% accuracy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Baseline B: 80% accuracy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Our Method: 92% accuracy (highlight improvements)</a:t>
            </a:r>
          </a:p>
          <a:p>
            <a:pPr>
              <a:spcAft>
                <a:spcPts val="1200"/>
              </a:spcAft>
              <a:defRPr sz="2200">
                <a:solidFill>
                  <a:srgbClr val="E0E1DD"/>
                </a:solidFill>
              </a:defRPr>
            </a:pPr>
            <a:r>
              <a:t>▸ Summarize key numerical findings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9CA3AF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